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9" r:id="rId2"/>
    <p:sldId id="280" r:id="rId3"/>
    <p:sldId id="281" r:id="rId4"/>
    <p:sldId id="285" r:id="rId5"/>
    <p:sldId id="286" r:id="rId6"/>
    <p:sldId id="283" r:id="rId7"/>
    <p:sldId id="282" r:id="rId8"/>
    <p:sldId id="287" r:id="rId9"/>
    <p:sldId id="293" r:id="rId10"/>
    <p:sldId id="288" r:id="rId11"/>
    <p:sldId id="296" r:id="rId12"/>
    <p:sldId id="297" r:id="rId13"/>
    <p:sldId id="303" r:id="rId14"/>
    <p:sldId id="298" r:id="rId15"/>
    <p:sldId id="299" r:id="rId16"/>
    <p:sldId id="300" r:id="rId17"/>
    <p:sldId id="294" r:id="rId18"/>
    <p:sldId id="30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1" autoAdjust="0"/>
    <p:restoredTop sz="94660"/>
  </p:normalViewPr>
  <p:slideViewPr>
    <p:cSldViewPr>
      <p:cViewPr varScale="1">
        <p:scale>
          <a:sx n="58" d="100"/>
          <a:sy n="58" d="100"/>
        </p:scale>
        <p:origin x="77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61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9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6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5868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03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71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52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44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12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24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7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14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84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4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4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52759-57B0-4CB0-A079-B4B6BC64B803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CB002-384A-4C82-A1A4-17645BEE3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8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ilmicpro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09800"/>
            <a:ext cx="7429499" cy="147857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 smtClean="0">
                <a:latin typeface="Stag Book" panose="02000503060000020004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Create A video with your</a:t>
            </a:r>
            <a:br>
              <a:rPr lang="en-US" dirty="0" smtClean="0">
                <a:latin typeface="Stag Book" panose="02000503060000020004" pitchFamily="50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Stag Book" panose="02000503060000020004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cellphone</a:t>
            </a:r>
            <a:endParaRPr lang="en-US" dirty="0">
              <a:latin typeface="Stag Book" panose="02000503060000020004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4290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8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6000" l="25250" r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5" t="7142" r="24125" b="2857"/>
          <a:stretch/>
        </p:blipFill>
        <p:spPr>
          <a:xfrm>
            <a:off x="4572000" y="215047"/>
            <a:ext cx="2667001" cy="480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143" b="88857" l="18143" r="84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57" t="12287" r="15715" b="8856"/>
          <a:stretch/>
        </p:blipFill>
        <p:spPr>
          <a:xfrm rot="694518">
            <a:off x="6460669" y="2801530"/>
            <a:ext cx="2105296" cy="2462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0200">
            <a:off x="298286" y="2597248"/>
            <a:ext cx="3962400" cy="183822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sp>
        <p:nvSpPr>
          <p:cNvPr id="6" name="TextBox 5"/>
          <p:cNvSpPr txBox="1"/>
          <p:nvPr/>
        </p:nvSpPr>
        <p:spPr>
          <a:xfrm>
            <a:off x="1066800" y="674638"/>
            <a:ext cx="3899209" cy="230832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Camera / Phone..</a:t>
            </a:r>
            <a:b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Holding on to it</a:t>
            </a:r>
            <a:b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14109" y="2306618"/>
            <a:ext cx="3841428" cy="34163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Tripod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Pile of books,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Duct Tape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Exotic things</a:t>
            </a:r>
          </a:p>
          <a:p>
            <a:endParaRPr lang="en-US" sz="24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3" b="100000" l="9707" r="898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404" y="4464765"/>
            <a:ext cx="3170084" cy="191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9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060" y="304800"/>
            <a:ext cx="7429499" cy="147857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Shooting Do(s)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856060" y="2249487"/>
            <a:ext cx="7429499" cy="35417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Shoot with strongest light on your subject.</a:t>
            </a:r>
          </a:p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shoot with the sun / light behind the camera and shining on the subject.</a:t>
            </a:r>
          </a:p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make sure that your shadow does not fall into the picture</a:t>
            </a:r>
          </a:p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have the Phone  close to the subject and shoot “zoomed out”</a:t>
            </a:r>
          </a:p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have the camera lens at the subjects’ eye level</a:t>
            </a:r>
          </a:p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keep an eye on what is being shot.</a:t>
            </a:r>
          </a:p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try to make your shots look as much like regular TV as possible.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8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1008460" y="304800"/>
            <a:ext cx="7429499" cy="147857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some Don’ts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856060" y="2249487"/>
            <a:ext cx="7429499" cy="35417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shoot the person with their back to a wall.</a:t>
            </a:r>
          </a:p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shoot the person where the background has anything that reflects more light than their face.</a:t>
            </a:r>
          </a:p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shoot from across the room.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5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008460" y="304800"/>
            <a:ext cx="7429499" cy="147857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</a:t>
            </a:r>
            <a:r>
              <a:rPr lang="en-U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Arounds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!!!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856060" y="2249487"/>
            <a:ext cx="7429499" cy="35417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Shooting against the light – get closer / zoom.</a:t>
            </a:r>
          </a:p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Handheld too shaky – get closer</a:t>
            </a:r>
          </a:p>
          <a:p>
            <a:endParaRPr lang="en-US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can’t see it while recording it…. And</a:t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watch for what you can’t see!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008460" y="609600"/>
            <a:ext cx="7429499" cy="147857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SOUND – The Real </a:t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856060" y="2249487"/>
            <a:ext cx="7429499" cy="35417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Murphy’s Law…. If it is there it will be heard</a:t>
            </a:r>
          </a:p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closer the better</a:t>
            </a:r>
          </a:p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 – narration afterwards.</a:t>
            </a:r>
          </a:p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$$$$$ buy a microphone – the half solution.</a:t>
            </a:r>
            <a:b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008460" y="609600"/>
            <a:ext cx="7429499" cy="147857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LOCATION, location,</a:t>
            </a:r>
            <a:b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856060" y="2249487"/>
            <a:ext cx="7429499" cy="35417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SAFETY first.</a:t>
            </a:r>
          </a:p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SOUND second</a:t>
            </a:r>
          </a:p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LIGHT third</a:t>
            </a:r>
          </a:p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DISTRACTION fourth</a:t>
            </a:r>
          </a:p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ORGANIZATION fifth… maybe 1st</a:t>
            </a:r>
            <a:b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5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008460" y="304800"/>
            <a:ext cx="7429499" cy="147857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Video Editing Programs 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856060" y="2249487"/>
            <a:ext cx="7429499" cy="35417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 10 Movie Maker (Windows no longer comes with)</a:t>
            </a:r>
          </a:p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iMovie Mac (Version for iPhone.)</a:t>
            </a:r>
          </a:p>
          <a:p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a cast of hundreds!</a:t>
            </a:r>
          </a:p>
          <a:p>
            <a:pPr marL="109728" indent="0">
              <a:buFont typeface="Arial" panose="020B0604020202020204" pitchFamily="34" charset="0"/>
              <a:buNone/>
            </a:pPr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are “Free” software.</a:t>
            </a:r>
          </a:p>
          <a:p>
            <a:pPr marL="109728" indent="0">
              <a:buFont typeface="Arial" panose="020B0604020202020204" pitchFamily="34" charset="0"/>
              <a:buNone/>
            </a:pPr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take a little / lot of Learning.</a:t>
            </a:r>
          </a:p>
          <a:p>
            <a:pPr marL="109728" indent="0">
              <a:buFont typeface="Arial" panose="020B0604020202020204" pitchFamily="34" charset="0"/>
              <a:buNone/>
            </a:pPr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should output Mp4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1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060" y="228600"/>
            <a:ext cx="7429499" cy="147857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Video Editing Programs - Other </a:t>
            </a:r>
            <a:endParaRPr lang="en-US" dirty="0"/>
          </a:p>
        </p:txBody>
      </p:sp>
      <p:pic>
        <p:nvPicPr>
          <p:cNvPr id="5" name="Top 5 Best FREE VIDEO EDITING Software (2019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4904" end="37302.75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2249488"/>
            <a:ext cx="6296025" cy="3541712"/>
          </a:xfrm>
        </p:spPr>
      </p:pic>
    </p:spTree>
    <p:extLst>
      <p:ext uri="{BB962C8B-B14F-4D97-AF65-F5344CB8AC3E}">
        <p14:creationId xmlns:p14="http://schemas.microsoft.com/office/powerpoint/2010/main" val="231739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  <a:endParaRPr lang="en-US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4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sp>
        <p:nvSpPr>
          <p:cNvPr id="6" name="TextBox 5"/>
          <p:cNvSpPr txBox="1"/>
          <p:nvPr/>
        </p:nvSpPr>
        <p:spPr>
          <a:xfrm>
            <a:off x="1447800" y="1676400"/>
            <a:ext cx="6619504" cy="175432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one:</a:t>
            </a:r>
            <a:b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Download and Read Manual!!!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33800"/>
            <a:ext cx="2692400" cy="247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6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sp>
        <p:nvSpPr>
          <p:cNvPr id="6" name="TextBox 5"/>
          <p:cNvSpPr txBox="1"/>
          <p:nvPr/>
        </p:nvSpPr>
        <p:spPr>
          <a:xfrm>
            <a:off x="1524000" y="3122474"/>
            <a:ext cx="5348708" cy="175432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two:</a:t>
            </a:r>
            <a:b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Play, try it out, have fun!</a:t>
            </a: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499" y="225656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91629" y="1371600"/>
            <a:ext cx="4734886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62200"/>
            <a:ext cx="4955744" cy="396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5484" y="1371600"/>
            <a:ext cx="4734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https://www.filmicpro.com</a:t>
            </a:r>
            <a:r>
              <a:rPr lang="en-US" dirty="0">
                <a:solidFill>
                  <a:schemeClr val="bg1"/>
                </a:solidFill>
                <a:hlinkClick r:id="rId4"/>
              </a:rPr>
              <a:t>/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8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sp>
        <p:nvSpPr>
          <p:cNvPr id="2" name="TextBox 1"/>
          <p:cNvSpPr txBox="1"/>
          <p:nvPr/>
        </p:nvSpPr>
        <p:spPr>
          <a:xfrm>
            <a:off x="2667000" y="2362200"/>
            <a:ext cx="3886200" cy="206210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things to consider Cellphone-wise</a:t>
            </a:r>
            <a:br>
              <a:rPr lang="en-US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41" y="2057400"/>
            <a:ext cx="5955193" cy="35417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4038600"/>
            <a:ext cx="4419600" cy="138499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 ALWAYS</a:t>
            </a:r>
            <a:b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HOLDING THE PHONE</a:t>
            </a:r>
            <a:b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SIDEWAYS</a:t>
            </a:r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sp>
        <p:nvSpPr>
          <p:cNvPr id="6" name="TextBox 5"/>
          <p:cNvSpPr txBox="1"/>
          <p:nvPr/>
        </p:nvSpPr>
        <p:spPr>
          <a:xfrm>
            <a:off x="1066800" y="674638"/>
            <a:ext cx="5733044" cy="230832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Camera / Phone Settings..</a:t>
            </a:r>
            <a:b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why!!!</a:t>
            </a:r>
            <a:b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2362200"/>
            <a:ext cx="5029200" cy="378565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Picture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 Balance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Aperture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Shutter Speed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</a:t>
            </a:r>
          </a:p>
          <a:p>
            <a:endParaRPr lang="en-US" sz="24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1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61" y="564688"/>
            <a:ext cx="1367352" cy="1264112"/>
          </a:xfrm>
        </p:spPr>
      </p:pic>
      <p:sp>
        <p:nvSpPr>
          <p:cNvPr id="6" name="TextBox 5"/>
          <p:cNvSpPr txBox="1"/>
          <p:nvPr/>
        </p:nvSpPr>
        <p:spPr>
          <a:xfrm>
            <a:off x="1066800" y="674638"/>
            <a:ext cx="5274585" cy="230832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Camera / Phone Other..</a:t>
            </a:r>
            <a:b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Concerns and why</a:t>
            </a:r>
            <a:b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3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2362200"/>
            <a:ext cx="5029200" cy="304698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Recording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Airplane Mode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Alerts and Alarms</a:t>
            </a:r>
          </a:p>
          <a:p>
            <a:endParaRPr lang="en-US" sz="2400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US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4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060" y="197830"/>
            <a:ext cx="7429499" cy="147857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Moves! you are the tripod!</a:t>
            </a:r>
            <a:endParaRPr lang="en-US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Tutorial 1 Mobile Filmmaking.....1 Min With M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2521" end="112721.7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2249488"/>
            <a:ext cx="6296025" cy="3541712"/>
          </a:xfrm>
        </p:spPr>
      </p:pic>
    </p:spTree>
    <p:extLst>
      <p:ext uri="{BB962C8B-B14F-4D97-AF65-F5344CB8AC3E}">
        <p14:creationId xmlns:p14="http://schemas.microsoft.com/office/powerpoint/2010/main" val="314363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1059</TotalTime>
  <Words>332</Words>
  <Application>Microsoft Office PowerPoint</Application>
  <PresentationFormat>On-screen Show (4:3)</PresentationFormat>
  <Paragraphs>68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Open Sans</vt:lpstr>
      <vt:lpstr>Stag Book</vt:lpstr>
      <vt:lpstr>Trebuchet MS</vt:lpstr>
      <vt:lpstr>Tw Cen MT</vt:lpstr>
      <vt:lpstr>Circuit</vt:lpstr>
      <vt:lpstr>Create A video with your cellphone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Moves! you are the tripod!</vt:lpstr>
      <vt:lpstr>PowerPoint Presentation</vt:lpstr>
      <vt:lpstr>Shooting Do(s)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Editing Programs - Other </vt:lpstr>
      <vt:lpstr>Questions?</vt:lpstr>
    </vt:vector>
  </TitlesOfParts>
  <Company>College of New Caledonia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PSA</dc:title>
  <dc:creator>siddalso</dc:creator>
  <cp:lastModifiedBy>Owen Siddals</cp:lastModifiedBy>
  <cp:revision>69</cp:revision>
  <dcterms:created xsi:type="dcterms:W3CDTF">2012-01-11T22:32:35Z</dcterms:created>
  <dcterms:modified xsi:type="dcterms:W3CDTF">2019-06-11T19:06:11Z</dcterms:modified>
</cp:coreProperties>
</file>